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661" r:id="rId6"/>
    <p:sldMasterId id="2147483673" r:id="rId7"/>
    <p:sldMasterId id="2147483685" r:id="rId8"/>
    <p:sldMasterId id="2147483765" r:id="rId9"/>
  </p:sldMasterIdLst>
  <p:notesMasterIdLst>
    <p:notesMasterId r:id="rId11"/>
  </p:notesMasterIdLst>
  <p:sldIdLst>
    <p:sldId id="291" r:id="rId10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45"/>
    <a:srgbClr val="F6F6F6"/>
    <a:srgbClr val="DC1E23"/>
    <a:srgbClr val="FFFFFF"/>
    <a:srgbClr val="428527"/>
    <a:srgbClr val="42858B"/>
    <a:srgbClr val="164B81"/>
    <a:srgbClr val="702C80"/>
    <a:srgbClr val="BF9D23"/>
    <a:srgbClr val="B4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F07AD-F816-45C4-9D21-D943DFEA8FB8}" v="9" dt="2026-03-03T11:59:56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1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erhovd, Mari" userId="78eec9b6-11d3-443f-bd45-b8511e03c253" providerId="ADAL" clId="{415067D0-161D-4641-874F-1DEC74434FB4}"/>
    <pc:docChg chg="custSel delSld modSld">
      <pc:chgData name="Ekerhovd, Mari" userId="78eec9b6-11d3-443f-bd45-b8511e03c253" providerId="ADAL" clId="{415067D0-161D-4641-874F-1DEC74434FB4}" dt="2026-03-03T13:12:36.571" v="68" actId="20577"/>
      <pc:docMkLst>
        <pc:docMk/>
      </pc:docMkLst>
      <pc:sldChg chg="addSp delSp modSp mod">
        <pc:chgData name="Ekerhovd, Mari" userId="78eec9b6-11d3-443f-bd45-b8511e03c253" providerId="ADAL" clId="{415067D0-161D-4641-874F-1DEC74434FB4}" dt="2026-03-03T13:12:36.571" v="68" actId="20577"/>
        <pc:sldMkLst>
          <pc:docMk/>
          <pc:sldMk cId="2004026558" sldId="291"/>
        </pc:sldMkLst>
        <pc:spChg chg="mod">
          <ac:chgData name="Ekerhovd, Mari" userId="78eec9b6-11d3-443f-bd45-b8511e03c253" providerId="ADAL" clId="{415067D0-161D-4641-874F-1DEC74434FB4}" dt="2026-03-03T13:12:36.571" v="68" actId="20577"/>
          <ac:spMkLst>
            <pc:docMk/>
            <pc:sldMk cId="2004026558" sldId="291"/>
            <ac:spMk id="3" creationId="{DBA369A6-0776-5162-FD26-AB407DA902AD}"/>
          </ac:spMkLst>
        </pc:spChg>
        <pc:spChg chg="del mod">
          <ac:chgData name="Ekerhovd, Mari" userId="78eec9b6-11d3-443f-bd45-b8511e03c253" providerId="ADAL" clId="{415067D0-161D-4641-874F-1DEC74434FB4}" dt="2026-03-03T11:55:15.841" v="4" actId="478"/>
          <ac:spMkLst>
            <pc:docMk/>
            <pc:sldMk cId="2004026558" sldId="291"/>
            <ac:spMk id="4" creationId="{9D409867-21E2-E816-AEC4-CEEA5D190D21}"/>
          </ac:spMkLst>
        </pc:spChg>
        <pc:spChg chg="add mod">
          <ac:chgData name="Ekerhovd, Mari" userId="78eec9b6-11d3-443f-bd45-b8511e03c253" providerId="ADAL" clId="{415067D0-161D-4641-874F-1DEC74434FB4}" dt="2026-03-03T12:00:33.300" v="55" actId="1076"/>
          <ac:spMkLst>
            <pc:docMk/>
            <pc:sldMk cId="2004026558" sldId="291"/>
            <ac:spMk id="9" creationId="{80337AD1-6F87-4C9F-AEA7-0104A3C3AD9D}"/>
          </ac:spMkLst>
        </pc:spChg>
        <pc:picChg chg="del">
          <ac:chgData name="Ekerhovd, Mari" userId="78eec9b6-11d3-443f-bd45-b8511e03c253" providerId="ADAL" clId="{415067D0-161D-4641-874F-1DEC74434FB4}" dt="2026-03-03T11:55:31.556" v="9" actId="478"/>
          <ac:picMkLst>
            <pc:docMk/>
            <pc:sldMk cId="2004026558" sldId="291"/>
            <ac:picMk id="6" creationId="{665D9783-C8A9-EB34-BA6F-8CD42A49B95C}"/>
          </ac:picMkLst>
        </pc:picChg>
        <pc:picChg chg="add mod">
          <ac:chgData name="Ekerhovd, Mari" userId="78eec9b6-11d3-443f-bd45-b8511e03c253" providerId="ADAL" clId="{415067D0-161D-4641-874F-1DEC74434FB4}" dt="2026-03-03T11:57:44.265" v="14" actId="1076"/>
          <ac:picMkLst>
            <pc:docMk/>
            <pc:sldMk cId="2004026558" sldId="291"/>
            <ac:picMk id="8" creationId="{A439B959-BF70-54C2-E25E-406FEB58349C}"/>
          </ac:picMkLst>
        </pc:picChg>
        <pc:picChg chg="add mod">
          <ac:chgData name="Ekerhovd, Mari" userId="78eec9b6-11d3-443f-bd45-b8511e03c253" providerId="ADAL" clId="{415067D0-161D-4641-874F-1DEC74434FB4}" dt="2026-03-03T11:55:29.123" v="8" actId="1076"/>
          <ac:picMkLst>
            <pc:docMk/>
            <pc:sldMk cId="2004026558" sldId="291"/>
            <ac:picMk id="1026" creationId="{E614EDD5-4EF9-3FCB-522E-A933EA6ED7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03.03.2026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03.03.2026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03.03.2026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80627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31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78784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136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93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474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8440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2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6084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656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00195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39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442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0024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08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82C8D37-4918-425E-80D8-DB48955A9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854A9C-F886-4A7F-9F70-7F199A94B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30144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D6C-6DFE-47A5-88F4-FCF159E82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7901DD-A680-4B52-B365-A2C8C93870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1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BB54631-3419-43F6-9B38-5F921743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680306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61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29DF0FB-49F5-4403-8367-59FD00F1A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379BE1D-2F94-4432-9EA0-185A16128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0448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11D9-7B4E-4F15-842A-E08A1D6B4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F94286-2306-40E2-9F24-9C71DCFE31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21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0E22446-8377-47F6-9BF7-F72EB965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89858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2846-774C-4F08-A52E-43AC0A8456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Legg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innhold</a:t>
            </a:r>
            <a:r>
              <a:rPr lang="en-US" dirty="0"/>
              <a:t> via </a:t>
            </a:r>
            <a:r>
              <a:rPr lang="en-US" dirty="0" err="1"/>
              <a:t>menyen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0334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58173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4A86-EA6A-4365-8419-46B7BB16D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3902-CDBE-4B35-8D4F-D552A0F913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157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8929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8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63" r:id="rId2"/>
    <p:sldLayoutId id="2147483770" r:id="rId3"/>
    <p:sldLayoutId id="2147483764" r:id="rId4"/>
    <p:sldLayoutId id="2147483649" r:id="rId5"/>
    <p:sldLayoutId id="2147483650" r:id="rId6"/>
    <p:sldLayoutId id="2147483769" r:id="rId7"/>
    <p:sldLayoutId id="2147483771" r:id="rId8"/>
    <p:sldLayoutId id="21474837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ECF7E6-E4A2-4E7E-94F2-75E69B6FDB97}"/>
              </a:ext>
            </a:extLst>
          </p:cNvPr>
          <p:cNvSpPr/>
          <p:nvPr userDrawn="1"/>
        </p:nvSpPr>
        <p:spPr>
          <a:xfrm>
            <a:off x="0" y="4412343"/>
            <a:ext cx="9144000" cy="7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92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2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69DB7C-60E6-4BFC-9E73-F020656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A59E0C-BAA2-45AE-AE99-E6B7782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35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9CF020-2FD4-45A8-B471-E949706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7E720-B8EB-433E-B396-3FF41FD2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08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72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8F4485-DB31-8E99-4D0C-FD5FDA48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jakter på seniorkraften i Bergen! 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A369A6-0776-5162-FD26-AB407DA902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8649" y="1432568"/>
            <a:ext cx="5445995" cy="30416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Helsebyråden inviterer til </a:t>
            </a:r>
            <a:r>
              <a:rPr lang="nb-NO" sz="1600" dirty="0" err="1"/>
              <a:t>innspillsmøte</a:t>
            </a:r>
            <a:r>
              <a:rPr lang="nb-NO" sz="1600" dirty="0"/>
              <a:t> om ny eldreplan</a:t>
            </a:r>
          </a:p>
          <a:p>
            <a:pPr marL="0" indent="0">
              <a:buNone/>
            </a:pPr>
            <a:r>
              <a:rPr lang="nb-NO" sz="1600" dirty="0"/>
              <a:t>	</a:t>
            </a:r>
            <a:r>
              <a:rPr lang="nb-NO" sz="1600" b="1" u="sng" dirty="0"/>
              <a:t>Tid</a:t>
            </a:r>
            <a:r>
              <a:rPr lang="nb-NO" sz="1600" b="1" u="sng"/>
              <a:t>: </a:t>
            </a:r>
            <a:r>
              <a:rPr lang="nb-NO" sz="1600" b="1"/>
              <a:t>Onsdag 18</a:t>
            </a:r>
            <a:r>
              <a:rPr lang="nb-NO" sz="1600" b="1" dirty="0"/>
              <a:t>.mars klokken 14.00-16.00 </a:t>
            </a:r>
          </a:p>
          <a:p>
            <a:pPr marL="0" indent="0">
              <a:buNone/>
            </a:pPr>
            <a:r>
              <a:rPr lang="nb-NO" sz="1600" dirty="0"/>
              <a:t>	</a:t>
            </a:r>
            <a:r>
              <a:rPr lang="nb-NO" sz="1600" b="1" u="sng" dirty="0"/>
              <a:t>Sted: </a:t>
            </a:r>
            <a:r>
              <a:rPr lang="nb-NO" sz="1600" b="1" dirty="0"/>
              <a:t>Kantinen i Bergen Rådhus </a:t>
            </a:r>
            <a:r>
              <a:rPr lang="nb-NO" sz="1600" dirty="0"/>
              <a:t> 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Del dine idéer om hva som er viktig for at Bergen skal ha aldersvennlige lokalsamfunn, og hvordan vi legger til rette for at flere seniorer får bidra med sine ressurser!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024A009-A2D9-BE18-BCA2-28939273736A}"/>
              </a:ext>
            </a:extLst>
          </p:cNvPr>
          <p:cNvSpPr txBox="1"/>
          <p:nvPr/>
        </p:nvSpPr>
        <p:spPr>
          <a:xfrm>
            <a:off x="6612611" y="832620"/>
            <a:ext cx="2082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Påmelding og mer informasjon:</a:t>
            </a:r>
          </a:p>
        </p:txBody>
      </p:sp>
      <p:pic>
        <p:nvPicPr>
          <p:cNvPr id="1026" name="Bilde 2">
            <a:extLst>
              <a:ext uri="{FF2B5EF4-FFF2-40B4-BE49-F238E27FC236}">
                <a16:creationId xmlns:a16="http://schemas.microsoft.com/office/drawing/2014/main" id="{E614EDD5-4EF9-3FCB-522E-A933EA6E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28" y="1373991"/>
            <a:ext cx="1511734" cy="15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Et bilde som inneholder person, Menneskeansikt, klær, briller&#10;&#10;KI-generert innhold kan være feil.">
            <a:extLst>
              <a:ext uri="{FF2B5EF4-FFF2-40B4-BE49-F238E27FC236}">
                <a16:creationId xmlns:a16="http://schemas.microsoft.com/office/drawing/2014/main" id="{A439B959-BF70-54C2-E25E-406FEB583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71" y="3084985"/>
            <a:ext cx="2082800" cy="138923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0337AD1-6F87-4C9F-AEA7-0104A3C3AD9D}"/>
              </a:ext>
            </a:extLst>
          </p:cNvPr>
          <p:cNvSpPr txBox="1"/>
          <p:nvPr/>
        </p:nvSpPr>
        <p:spPr>
          <a:xfrm>
            <a:off x="6284536" y="4458034"/>
            <a:ext cx="1411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/>
              <a:t>Bildet: </a:t>
            </a:r>
            <a:r>
              <a:rPr lang="nb-NO" sz="800" i="1" dirty="0" err="1"/>
              <a:t>Scanstockphoto</a:t>
            </a:r>
            <a:endParaRPr lang="nb-NO" sz="800" i="1" dirty="0"/>
          </a:p>
        </p:txBody>
      </p:sp>
    </p:spTree>
    <p:extLst>
      <p:ext uri="{BB962C8B-B14F-4D97-AF65-F5344CB8AC3E}">
        <p14:creationId xmlns:p14="http://schemas.microsoft.com/office/powerpoint/2010/main" val="200402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otx" id="{4359A612-79D9-4FFE-A1EC-B649FD673E03}" vid="{4D68952B-2BA7-4BAD-8878-0723A4933DA0}"/>
    </a:ext>
  </a:extLst>
</a:theme>
</file>

<file path=ppt/theme/theme2.xml><?xml version="1.0" encoding="utf-8"?>
<a:theme xmlns:a="http://schemas.openxmlformats.org/drawingml/2006/main" name="1_Office-tema">
  <a:themeElements>
    <a:clrScheme name="Egendefinert 18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otx" id="{4359A612-79D9-4FFE-A1EC-B649FD673E03}" vid="{0D53BFBF-8ABF-415D-ADE0-A730167758B8}"/>
    </a:ext>
  </a:extLst>
</a:theme>
</file>

<file path=ppt/theme/theme3.xml><?xml version="1.0" encoding="utf-8"?>
<a:theme xmlns:a="http://schemas.openxmlformats.org/drawingml/2006/main" name="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otx" id="{4359A612-79D9-4FFE-A1EC-B649FD673E03}" vid="{6FF1EFEA-8EAC-4D7A-8FA0-3318BD2844C7}"/>
    </a:ext>
  </a:extLst>
</a:theme>
</file>

<file path=ppt/theme/theme4.xml><?xml version="1.0" encoding="utf-8"?>
<a:theme xmlns:a="http://schemas.openxmlformats.org/drawingml/2006/main" name="Lilla">
  <a:themeElements>
    <a:clrScheme name="Egendefinert 20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otx" id="{4359A612-79D9-4FFE-A1EC-B649FD673E03}" vid="{068DCFAA-75AA-472C-A9A7-81CD7C4F49C1}"/>
    </a:ext>
  </a:extLst>
</a:theme>
</file>

<file path=ppt/theme/theme5.xml><?xml version="1.0" encoding="utf-8"?>
<a:theme xmlns:a="http://schemas.openxmlformats.org/drawingml/2006/main" name="Blå">
  <a:themeElements>
    <a:clrScheme name="Egendefinert 21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otx" id="{4359A612-79D9-4FFE-A1EC-B649FD673E03}" vid="{E28A4A9A-1A7A-4F00-AE42-C53AD7E38FA4}"/>
    </a:ext>
  </a:extLst>
</a:theme>
</file>

<file path=ppt/theme/theme6.xml><?xml version="1.0" encoding="utf-8"?>
<a:theme xmlns:a="http://schemas.openxmlformats.org/drawingml/2006/main" name="Svart">
  <a:themeElements>
    <a:clrScheme name="Egendefinert 23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otx" id="{4359A612-79D9-4FFE-A1EC-B649FD673E03}" vid="{CCBA4027-EF89-4D0F-9FE4-7566A8FAF45C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BB9F778642604FB4362BF855914FFE" ma:contentTypeVersion="5" ma:contentTypeDescription="Opprett et nytt dokument." ma:contentTypeScope="" ma:versionID="17f8d27d1b446598f8c5c26c5c48ed9e">
  <xsd:schema xmlns:xsd="http://www.w3.org/2001/XMLSchema" xmlns:xs="http://www.w3.org/2001/XMLSchema" xmlns:p="http://schemas.microsoft.com/office/2006/metadata/properties" xmlns:ns2="9e7652e9-26bf-40dc-8bbd-65e4a40d46aa" targetNamespace="http://schemas.microsoft.com/office/2006/metadata/properties" ma:root="true" ma:fieldsID="f2bf4ee1c8190c760e7a6dc35dcb6eb1" ns2:_="">
    <xsd:import namespace="9e7652e9-26bf-40dc-8bbd-65e4a40d46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652e9-26bf-40dc-8bbd-65e4a40d4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341BE-FCEF-4AC8-980C-63738F6D9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84FE9-90BD-413A-BD1B-E5F8442116C9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9e7652e9-26bf-40dc-8bbd-65e4a40d46aa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417BEA-0068-4B42-8585-5D266BE04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652e9-26bf-40dc-8bbd-65e4a40d46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PP_MAL_NORSK</Template>
  <TotalTime>1459</TotalTime>
  <Words>70</Words>
  <Application>Microsoft Office PowerPoint</Application>
  <PresentationFormat>Egendefinert</PresentationFormat>
  <Paragraphs>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</vt:i4>
      </vt:variant>
    </vt:vector>
  </HeadingPairs>
  <TitlesOfParts>
    <vt:vector size="9" baseType="lpstr">
      <vt:lpstr>Arial</vt:lpstr>
      <vt:lpstr>Calibri</vt:lpstr>
      <vt:lpstr>Office-tema</vt:lpstr>
      <vt:lpstr>1_Office-tema</vt:lpstr>
      <vt:lpstr>Rød</vt:lpstr>
      <vt:lpstr>Lilla</vt:lpstr>
      <vt:lpstr>Blå</vt:lpstr>
      <vt:lpstr>Svart</vt:lpstr>
      <vt:lpstr>Vi jakter på seniorkraften i Bergen!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Loodtz, Ann-Kristin</dc:creator>
  <cp:lastModifiedBy>Ekerhovd, Mari</cp:lastModifiedBy>
  <cp:revision>4</cp:revision>
  <dcterms:created xsi:type="dcterms:W3CDTF">2021-12-13T06:23:06Z</dcterms:created>
  <dcterms:modified xsi:type="dcterms:W3CDTF">2026-03-03T13:12:38Z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0x01010053BB9F778642604FB4362BF855914FFE</vt:lpwstr>
  </property>
</Properties>
</file>